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4"/>
  </p:notesMasterIdLst>
  <p:handoutMasterIdLst>
    <p:handoutMasterId r:id="rId16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18" r:id="rId55"/>
    <p:sldId id="419" r:id="rId56"/>
    <p:sldId id="420" r:id="rId57"/>
    <p:sldId id="421" r:id="rId58"/>
    <p:sldId id="264" r:id="rId59"/>
    <p:sldId id="267" r:id="rId60"/>
    <p:sldId id="294" r:id="rId61"/>
    <p:sldId id="297" r:id="rId62"/>
    <p:sldId id="390" r:id="rId63"/>
    <p:sldId id="387" r:id="rId64"/>
    <p:sldId id="388" r:id="rId65"/>
    <p:sldId id="389" r:id="rId66"/>
    <p:sldId id="391" r:id="rId67"/>
    <p:sldId id="392" r:id="rId68"/>
    <p:sldId id="394" r:id="rId69"/>
    <p:sldId id="266" r:id="rId70"/>
    <p:sldId id="341" r:id="rId71"/>
    <p:sldId id="342" r:id="rId72"/>
    <p:sldId id="344" r:id="rId73"/>
    <p:sldId id="345" r:id="rId74"/>
    <p:sldId id="343" r:id="rId75"/>
    <p:sldId id="347" r:id="rId76"/>
    <p:sldId id="346" r:id="rId77"/>
    <p:sldId id="348" r:id="rId78"/>
    <p:sldId id="349" r:id="rId79"/>
    <p:sldId id="350" r:id="rId80"/>
    <p:sldId id="310" r:id="rId81"/>
    <p:sldId id="311" r:id="rId82"/>
    <p:sldId id="312" r:id="rId83"/>
    <p:sldId id="313" r:id="rId84"/>
    <p:sldId id="299" r:id="rId85"/>
    <p:sldId id="303" r:id="rId86"/>
    <p:sldId id="301" r:id="rId87"/>
    <p:sldId id="395" r:id="rId88"/>
    <p:sldId id="396" r:id="rId89"/>
    <p:sldId id="397" r:id="rId90"/>
    <p:sldId id="300" r:id="rId91"/>
    <p:sldId id="302" r:id="rId92"/>
    <p:sldId id="398" r:id="rId93"/>
    <p:sldId id="399" r:id="rId94"/>
    <p:sldId id="269" r:id="rId95"/>
    <p:sldId id="273" r:id="rId96"/>
    <p:sldId id="316" r:id="rId97"/>
    <p:sldId id="315" r:id="rId98"/>
    <p:sldId id="318" r:id="rId99"/>
    <p:sldId id="317" r:id="rId100"/>
    <p:sldId id="314" r:id="rId101"/>
    <p:sldId id="276" r:id="rId102"/>
    <p:sldId id="274" r:id="rId103"/>
    <p:sldId id="275" r:id="rId104"/>
    <p:sldId id="319" r:id="rId105"/>
    <p:sldId id="277" r:id="rId106"/>
    <p:sldId id="271" r:id="rId107"/>
    <p:sldId id="320" r:id="rId108"/>
    <p:sldId id="321" r:id="rId109"/>
    <p:sldId id="400" r:id="rId110"/>
    <p:sldId id="270" r:id="rId111"/>
    <p:sldId id="265" r:id="rId112"/>
    <p:sldId id="280" r:id="rId113"/>
    <p:sldId id="279" r:id="rId114"/>
    <p:sldId id="281" r:id="rId115"/>
    <p:sldId id="283" r:id="rId116"/>
    <p:sldId id="284" r:id="rId117"/>
    <p:sldId id="285" r:id="rId118"/>
    <p:sldId id="291" r:id="rId119"/>
    <p:sldId id="405" r:id="rId120"/>
    <p:sldId id="286" r:id="rId121"/>
    <p:sldId id="289" r:id="rId122"/>
    <p:sldId id="290" r:id="rId123"/>
    <p:sldId id="288" r:id="rId124"/>
    <p:sldId id="282" r:id="rId125"/>
    <p:sldId id="351" r:id="rId126"/>
    <p:sldId id="353" r:id="rId127"/>
    <p:sldId id="354" r:id="rId128"/>
    <p:sldId id="355" r:id="rId129"/>
    <p:sldId id="356" r:id="rId130"/>
    <p:sldId id="357" r:id="rId131"/>
    <p:sldId id="362" r:id="rId132"/>
    <p:sldId id="358" r:id="rId133"/>
    <p:sldId id="359" r:id="rId134"/>
    <p:sldId id="364" r:id="rId135"/>
    <p:sldId id="360" r:id="rId136"/>
    <p:sldId id="363" r:id="rId137"/>
    <p:sldId id="365" r:id="rId138"/>
    <p:sldId id="366" r:id="rId139"/>
    <p:sldId id="406" r:id="rId140"/>
    <p:sldId id="361" r:id="rId141"/>
    <p:sldId id="369" r:id="rId142"/>
    <p:sldId id="368" r:id="rId143"/>
    <p:sldId id="370" r:id="rId144"/>
    <p:sldId id="407" r:id="rId145"/>
    <p:sldId id="408" r:id="rId146"/>
    <p:sldId id="373" r:id="rId147"/>
    <p:sldId id="374" r:id="rId148"/>
    <p:sldId id="375" r:id="rId149"/>
    <p:sldId id="377" r:id="rId150"/>
    <p:sldId id="378" r:id="rId151"/>
    <p:sldId id="376" r:id="rId152"/>
    <p:sldId id="381" r:id="rId153"/>
    <p:sldId id="379" r:id="rId154"/>
    <p:sldId id="380" r:id="rId155"/>
    <p:sldId id="352" r:id="rId156"/>
    <p:sldId id="382" r:id="rId157"/>
    <p:sldId id="383" r:id="rId158"/>
    <p:sldId id="384" r:id="rId159"/>
    <p:sldId id="328" r:id="rId160"/>
    <p:sldId id="409" r:id="rId161"/>
    <p:sldId id="410" r:id="rId162"/>
    <p:sldId id="411" r:id="rId16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handoutMaster" Target="handoutMasters/handoutMaster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notesMaster" Target="notesMasters/notesMaster1.xml"/><Relationship Id="rId16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1824640"/>
        <c:axId val="323365888"/>
      </c:lineChart>
      <c:catAx>
        <c:axId val="3218246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23365888"/>
        <c:crosses val="autoZero"/>
        <c:auto val="1"/>
        <c:lblAlgn val="ctr"/>
        <c:lblOffset val="100"/>
        <c:noMultiLvlLbl val="0"/>
      </c:catAx>
      <c:valAx>
        <c:axId val="3233658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182464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39198592"/>
        <c:axId val="239200128"/>
      </c:barChart>
      <c:catAx>
        <c:axId val="23919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9200128"/>
        <c:crosses val="autoZero"/>
        <c:auto val="1"/>
        <c:lblAlgn val="ctr"/>
        <c:lblOffset val="100"/>
        <c:noMultiLvlLbl val="0"/>
      </c:catAx>
      <c:valAx>
        <c:axId val="2392001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919859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4999680"/>
        <c:axId val="245001600"/>
      </c:lineChart>
      <c:catAx>
        <c:axId val="2449996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5001600"/>
        <c:crosses val="autoZero"/>
        <c:auto val="1"/>
        <c:lblAlgn val="ctr"/>
        <c:lblOffset val="100"/>
        <c:noMultiLvlLbl val="0"/>
      </c:catAx>
      <c:valAx>
        <c:axId val="24500160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49996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5033984"/>
        <c:axId val="245302400"/>
      </c:lineChart>
      <c:catAx>
        <c:axId val="2450339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5302400"/>
        <c:crosses val="autoZero"/>
        <c:auto val="1"/>
        <c:lblAlgn val="ctr"/>
        <c:lblOffset val="100"/>
        <c:noMultiLvlLbl val="0"/>
      </c:catAx>
      <c:valAx>
        <c:axId val="24530240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50339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5359360"/>
        <c:axId val="245361280"/>
      </c:lineChart>
      <c:catAx>
        <c:axId val="24535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5361280"/>
        <c:crosses val="autoZero"/>
        <c:auto val="1"/>
        <c:lblAlgn val="ctr"/>
        <c:lblOffset val="100"/>
        <c:noMultiLvlLbl val="0"/>
      </c:catAx>
      <c:valAx>
        <c:axId val="24536128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53593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3760128"/>
        <c:axId val="323761664"/>
      </c:lineChart>
      <c:catAx>
        <c:axId val="3237601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23761664"/>
        <c:crosses val="autoZero"/>
        <c:auto val="1"/>
        <c:lblAlgn val="ctr"/>
        <c:lblOffset val="1000"/>
        <c:noMultiLvlLbl val="0"/>
      </c:catAx>
      <c:valAx>
        <c:axId val="323761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37601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39317760"/>
        <c:axId val="239319296"/>
      </c:barChart>
      <c:catAx>
        <c:axId val="239317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39319296"/>
        <c:crosses val="autoZero"/>
        <c:auto val="1"/>
        <c:lblAlgn val="ctr"/>
        <c:lblOffset val="100"/>
        <c:noMultiLvlLbl val="0"/>
      </c:catAx>
      <c:valAx>
        <c:axId val="2393192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9317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34140032"/>
        <c:axId val="234141568"/>
      </c:barChart>
      <c:catAx>
        <c:axId val="23414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4141568"/>
        <c:crosses val="autoZero"/>
        <c:auto val="1"/>
        <c:lblAlgn val="ctr"/>
        <c:lblOffset val="100"/>
        <c:noMultiLvlLbl val="0"/>
      </c:catAx>
      <c:valAx>
        <c:axId val="2341415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414003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38776704"/>
        <c:axId val="238778624"/>
      </c:barChart>
      <c:catAx>
        <c:axId val="23877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8778624"/>
        <c:crosses val="autoZero"/>
        <c:auto val="1"/>
        <c:lblAlgn val="ctr"/>
        <c:lblOffset val="100"/>
        <c:noMultiLvlLbl val="0"/>
      </c:catAx>
      <c:valAx>
        <c:axId val="2387786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877670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9372928"/>
        <c:axId val="239379968"/>
      </c:lineChart>
      <c:catAx>
        <c:axId val="239372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9379968"/>
        <c:crosses val="autoZero"/>
        <c:auto val="1"/>
        <c:lblAlgn val="ctr"/>
        <c:lblOffset val="100"/>
        <c:noMultiLvlLbl val="0"/>
      </c:catAx>
      <c:valAx>
        <c:axId val="2393799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93729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29370368"/>
        <c:axId val="129372160"/>
      </c:barChart>
      <c:catAx>
        <c:axId val="129370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29372160"/>
        <c:crosses val="autoZero"/>
        <c:auto val="1"/>
        <c:lblAlgn val="ctr"/>
        <c:lblOffset val="100"/>
        <c:noMultiLvlLbl val="0"/>
      </c:catAx>
      <c:valAx>
        <c:axId val="1293721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2937036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29401216"/>
        <c:axId val="129402752"/>
      </c:barChart>
      <c:catAx>
        <c:axId val="129401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29402752"/>
        <c:crosses val="autoZero"/>
        <c:auto val="1"/>
        <c:lblAlgn val="ctr"/>
        <c:lblOffset val="100"/>
        <c:noMultiLvlLbl val="0"/>
      </c:catAx>
      <c:valAx>
        <c:axId val="1294027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294012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9107456"/>
        <c:axId val="239125632"/>
      </c:lineChart>
      <c:catAx>
        <c:axId val="23910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9125632"/>
        <c:crosses val="autoZero"/>
        <c:auto val="1"/>
        <c:lblAlgn val="ctr"/>
        <c:lblOffset val="100"/>
        <c:noMultiLvlLbl val="0"/>
      </c:catAx>
      <c:valAx>
        <c:axId val="2391256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91074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07.08.2021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1.png"/><Relationship Id="rId5" Type="http://schemas.openxmlformats.org/officeDocument/2006/relationships/image" Target="../media/image173.svg"/><Relationship Id="rId4" Type="http://schemas.openxmlformats.org/officeDocument/2006/relationships/image" Target="../media/image340.png"/><Relationship Id="rId9" Type="http://schemas.openxmlformats.org/officeDocument/2006/relationships/image" Target="../media/image177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4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50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5.png"/><Relationship Id="rId3" Type="http://schemas.openxmlformats.org/officeDocument/2006/relationships/image" Target="../media/image16.png"/><Relationship Id="rId7" Type="http://schemas.openxmlformats.org/officeDocument/2006/relationships/image" Target="../media/image352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4.png"/><Relationship Id="rId5" Type="http://schemas.openxmlformats.org/officeDocument/2006/relationships/image" Target="../media/image17.png"/><Relationship Id="rId15" Type="http://schemas.openxmlformats.org/officeDocument/2006/relationships/image" Target="../media/image356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3.png"/><Relationship Id="rId14" Type="http://schemas.openxmlformats.org/officeDocument/2006/relationships/image" Target="../media/image211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7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3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60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62.png"/><Relationship Id="rId4" Type="http://schemas.openxmlformats.org/officeDocument/2006/relationships/image" Target="../media/image359.png"/><Relationship Id="rId9" Type="http://schemas.openxmlformats.org/officeDocument/2006/relationships/image" Target="../media/image223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5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6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7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9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70.png"/><Relationship Id="rId4" Type="http://schemas.openxmlformats.org/officeDocument/2006/relationships/image" Target="../media/image239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2.png"/><Relationship Id="rId5" Type="http://schemas.openxmlformats.org/officeDocument/2006/relationships/image" Target="../media/image243.svg"/><Relationship Id="rId4" Type="http://schemas.openxmlformats.org/officeDocument/2006/relationships/image" Target="../media/image37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5.png"/><Relationship Id="rId5" Type="http://schemas.openxmlformats.org/officeDocument/2006/relationships/image" Target="../media/image249.svg"/><Relationship Id="rId4" Type="http://schemas.openxmlformats.org/officeDocument/2006/relationships/image" Target="../media/image374.png"/><Relationship Id="rId9" Type="http://schemas.openxmlformats.org/officeDocument/2006/relationships/image" Target="../media/image25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78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9.png"/><Relationship Id="rId5" Type="http://schemas.openxmlformats.org/officeDocument/2006/relationships/image" Target="../media/image241.svg"/><Relationship Id="rId4" Type="http://schemas.openxmlformats.org/officeDocument/2006/relationships/image" Target="../media/image370.png"/><Relationship Id="rId9" Type="http://schemas.openxmlformats.org/officeDocument/2006/relationships/image" Target="../media/image261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70.png"/><Relationship Id="rId9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4.png"/><Relationship Id="rId5" Type="http://schemas.openxmlformats.org/officeDocument/2006/relationships/image" Target="../media/image67.svg"/><Relationship Id="rId4" Type="http://schemas.openxmlformats.org/officeDocument/2006/relationships/image" Target="../media/image281.png"/><Relationship Id="rId9" Type="http://schemas.openxmlformats.org/officeDocument/2006/relationships/image" Target="../media/image88.sv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3.png"/><Relationship Id="rId3" Type="http://schemas.openxmlformats.org/officeDocument/2006/relationships/image" Target="../media/image283.png"/><Relationship Id="rId7" Type="http://schemas.openxmlformats.org/officeDocument/2006/relationships/image" Target="../media/image284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42.png"/><Relationship Id="rId5" Type="http://schemas.openxmlformats.org/officeDocument/2006/relationships/image" Target="../media/image333.png"/><Relationship Id="rId15" Type="http://schemas.openxmlformats.org/officeDocument/2006/relationships/image" Target="../media/image384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2.png"/><Relationship Id="rId14" Type="http://schemas.openxmlformats.org/officeDocument/2006/relationships/image" Target="../media/image271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5.png"/><Relationship Id="rId7" Type="http://schemas.openxmlformats.org/officeDocument/2006/relationships/image" Target="../media/image386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88.png"/><Relationship Id="rId5" Type="http://schemas.openxmlformats.org/officeDocument/2006/relationships/image" Target="../media/image360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7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3.png"/><Relationship Id="rId7" Type="http://schemas.openxmlformats.org/officeDocument/2006/relationships/image" Target="../media/image27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90.png"/><Relationship Id="rId5" Type="http://schemas.openxmlformats.org/officeDocument/2006/relationships/image" Target="../media/image389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9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91.png"/><Relationship Id="rId7" Type="http://schemas.openxmlformats.org/officeDocument/2006/relationships/image" Target="../media/image3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92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4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5.png"/><Relationship Id="rId7" Type="http://schemas.openxmlformats.org/officeDocument/2006/relationships/image" Target="../media/image396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13.png"/><Relationship Id="rId5" Type="http://schemas.openxmlformats.org/officeDocument/2006/relationships/image" Target="../media/image312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7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98.png"/><Relationship Id="rId7" Type="http://schemas.openxmlformats.org/officeDocument/2006/relationships/image" Target="../media/image39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32.png"/><Relationship Id="rId4" Type="http://schemas.openxmlformats.org/officeDocument/2006/relationships/image" Target="../media/image301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3.png"/><Relationship Id="rId3" Type="http://schemas.openxmlformats.org/officeDocument/2006/relationships/image" Target="../media/image400.png"/><Relationship Id="rId7" Type="http://schemas.openxmlformats.org/officeDocument/2006/relationships/image" Target="../media/image402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5.png"/><Relationship Id="rId5" Type="http://schemas.openxmlformats.org/officeDocument/2006/relationships/image" Target="../media/image401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6.png"/><Relationship Id="rId14" Type="http://schemas.openxmlformats.org/officeDocument/2006/relationships/image" Target="../media/image311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09.pn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08.png"/><Relationship Id="rId5" Type="http://schemas.openxmlformats.org/officeDocument/2006/relationships/image" Target="../media/image405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7.png"/><Relationship Id="rId14" Type="http://schemas.openxmlformats.org/officeDocument/2006/relationships/image" Target="../media/image3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90.png"/><Relationship Id="rId5" Type="http://schemas.openxmlformats.org/officeDocument/2006/relationships/image" Target="../media/image402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5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5.png"/><Relationship Id="rId18" Type="http://schemas.openxmlformats.org/officeDocument/2006/relationships/image" Target="../media/image338.svg"/><Relationship Id="rId3" Type="http://schemas.openxmlformats.org/officeDocument/2006/relationships/image" Target="../media/image377.png"/><Relationship Id="rId7" Type="http://schemas.openxmlformats.org/officeDocument/2006/relationships/image" Target="../media/image413.png"/><Relationship Id="rId12" Type="http://schemas.openxmlformats.org/officeDocument/2006/relationships/image" Target="../media/image237.svg"/><Relationship Id="rId17" Type="http://schemas.openxmlformats.org/officeDocument/2006/relationships/image" Target="../media/image417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68.png"/><Relationship Id="rId5" Type="http://schemas.openxmlformats.org/officeDocument/2006/relationships/image" Target="../media/image412.png"/><Relationship Id="rId15" Type="http://schemas.openxmlformats.org/officeDocument/2006/relationships/image" Target="../media/image416.png"/><Relationship Id="rId10" Type="http://schemas.openxmlformats.org/officeDocument/2006/relationships/image" Target="../media/image332.svg"/><Relationship Id="rId19" Type="http://schemas.openxmlformats.org/officeDocument/2006/relationships/image" Target="../media/image418.png"/><Relationship Id="rId4" Type="http://schemas.openxmlformats.org/officeDocument/2006/relationships/image" Target="../media/image255.svg"/><Relationship Id="rId9" Type="http://schemas.openxmlformats.org/officeDocument/2006/relationships/image" Target="../media/image414.png"/><Relationship Id="rId14" Type="http://schemas.openxmlformats.org/officeDocument/2006/relationships/image" Target="../media/image334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3.png"/><Relationship Id="rId7" Type="http://schemas.openxmlformats.org/officeDocument/2006/relationships/image" Target="../media/image27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90.png"/><Relationship Id="rId5" Type="http://schemas.openxmlformats.org/officeDocument/2006/relationships/image" Target="../media/image389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9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89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8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7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20.png"/><Relationship Id="rId4" Type="http://schemas.openxmlformats.org/officeDocument/2006/relationships/image" Target="../media/image342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2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4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73.png"/><Relationship Id="rId7" Type="http://schemas.openxmlformats.org/officeDocument/2006/relationships/image" Target="../media/image4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5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7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28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29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1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2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92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3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9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4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5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0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92.png"/><Relationship Id="rId4" Type="http://schemas.openxmlformats.org/officeDocument/2006/relationships/image" Target="../media/image433.png"/><Relationship Id="rId9" Type="http://schemas.openxmlformats.org/officeDocument/2006/relationships/image" Target="../media/image27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38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7.png"/><Relationship Id="rId5" Type="http://schemas.openxmlformats.org/officeDocument/2006/relationships/image" Target="../media/image272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6.png"/><Relationship Id="rId14" Type="http://schemas.openxmlformats.org/officeDocument/2006/relationships/image" Target="../media/image379.sv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0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83.png"/><Relationship Id="rId3" Type="http://schemas.openxmlformats.org/officeDocument/2006/relationships/image" Target="../media/image304.png"/><Relationship Id="rId7" Type="http://schemas.openxmlformats.org/officeDocument/2006/relationships/image" Target="../media/image440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2.png"/><Relationship Id="rId5" Type="http://schemas.openxmlformats.org/officeDocument/2006/relationships/image" Target="../media/image272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1.png"/><Relationship Id="rId14" Type="http://schemas.openxmlformats.org/officeDocument/2006/relationships/image" Target="../media/image71.sv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5.png"/><Relationship Id="rId4" Type="http://schemas.openxmlformats.org/officeDocument/2006/relationships/image" Target="../media/image39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8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8.png"/><Relationship Id="rId5" Type="http://schemas.openxmlformats.org/officeDocument/2006/relationships/image" Target="../media/image397.svg"/><Relationship Id="rId4" Type="http://schemas.openxmlformats.org/officeDocument/2006/relationships/image" Target="../media/image447.png"/></Relationships>
</file>

<file path=ppt/slides/_rels/slide1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codelabs/firebase-web#13" TargetMode="External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6.png"/><Relationship Id="rId4" Type="http://schemas.openxmlformats.org/officeDocument/2006/relationships/image" Target="../media/image76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88.jpeg"/><Relationship Id="rId7" Type="http://schemas.openxmlformats.org/officeDocument/2006/relationships/image" Target="../media/image49.svg"/><Relationship Id="rId12" Type="http://schemas.openxmlformats.org/officeDocument/2006/relationships/image" Target="../media/image2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4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2.png"/><Relationship Id="rId9" Type="http://schemas.openxmlformats.org/officeDocument/2006/relationships/image" Target="../media/image5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7.pn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0.jpeg"/><Relationship Id="rId4" Type="http://schemas.openxmlformats.org/officeDocument/2006/relationships/image" Target="../media/image299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0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02.png"/><Relationship Id="rId4" Type="http://schemas.openxmlformats.org/officeDocument/2006/relationships/image" Target="../media/image94.svg"/><Relationship Id="rId9" Type="http://schemas.openxmlformats.org/officeDocument/2006/relationships/image" Target="../media/image30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6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8.png"/><Relationship Id="rId4" Type="http://schemas.openxmlformats.org/officeDocument/2006/relationships/image" Target="../media/image305.png"/><Relationship Id="rId9" Type="http://schemas.openxmlformats.org/officeDocument/2006/relationships/image" Target="../media/image105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13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0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12.png"/><Relationship Id="rId4" Type="http://schemas.openxmlformats.org/officeDocument/2006/relationships/image" Target="../media/image308.png"/><Relationship Id="rId9" Type="http://schemas.openxmlformats.org/officeDocument/2006/relationships/image" Target="../media/image113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5.png"/><Relationship Id="rId7" Type="http://schemas.openxmlformats.org/officeDocument/2006/relationships/image" Target="../media/image314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6.png"/><Relationship Id="rId5" Type="http://schemas.openxmlformats.org/officeDocument/2006/relationships/image" Target="../media/image304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8.png"/><Relationship Id="rId5" Type="http://schemas.openxmlformats.org/officeDocument/2006/relationships/image" Target="../media/image125.svg"/><Relationship Id="rId4" Type="http://schemas.openxmlformats.org/officeDocument/2006/relationships/image" Target="../media/image317.png"/><Relationship Id="rId9" Type="http://schemas.openxmlformats.org/officeDocument/2006/relationships/image" Target="../media/image1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2.png"/><Relationship Id="rId5" Type="http://schemas.openxmlformats.org/officeDocument/2006/relationships/image" Target="../media/image135.svg"/><Relationship Id="rId4" Type="http://schemas.openxmlformats.org/officeDocument/2006/relationships/image" Target="../media/image32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5.png"/><Relationship Id="rId5" Type="http://schemas.openxmlformats.org/officeDocument/2006/relationships/image" Target="../media/image141.svg"/><Relationship Id="rId4" Type="http://schemas.openxmlformats.org/officeDocument/2006/relationships/image" Target="../media/image32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6.png"/><Relationship Id="rId7" Type="http://schemas.openxmlformats.org/officeDocument/2006/relationships/image" Target="../media/image328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30.png"/><Relationship Id="rId5" Type="http://schemas.openxmlformats.org/officeDocument/2006/relationships/image" Target="../media/image327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2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31.png"/><Relationship Id="rId7" Type="http://schemas.openxmlformats.org/officeDocument/2006/relationships/image" Target="../media/image33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32.png"/><Relationship Id="rId4" Type="http://schemas.openxmlformats.org/officeDocument/2006/relationships/image" Target="../media/image155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5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7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36556</TotalTime>
  <Words>11054</Words>
  <Application>Microsoft Office PowerPoint</Application>
  <PresentationFormat>ユーザー設定</PresentationFormat>
  <Paragraphs>2476</Paragraphs>
  <Slides>158</Slides>
  <Notes>54</Notes>
  <HiddenSlides>109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158</vt:i4>
      </vt:variant>
    </vt:vector>
  </HeadingPairs>
  <TitlesOfParts>
    <vt:vector size="16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932</cp:revision>
  <dcterms:created xsi:type="dcterms:W3CDTF">2018-06-24T09:54:07Z</dcterms:created>
  <dcterms:modified xsi:type="dcterms:W3CDTF">2021-08-07T12:27:05Z</dcterms:modified>
</cp:coreProperties>
</file>